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6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2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4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1F65-271B-DE43-A5F4-B2C14191EA75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273D-422E-5347-92D3-2E187E71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0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53_installation_VMC_small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Sabinna Cappo</dc:creator>
  <cp:lastModifiedBy>Sabinna Cappo</cp:lastModifiedBy>
  <cp:revision>1</cp:revision>
  <dcterms:created xsi:type="dcterms:W3CDTF">2014-10-08T18:07:50Z</dcterms:created>
  <dcterms:modified xsi:type="dcterms:W3CDTF">2014-10-08T18:09:25Z</dcterms:modified>
</cp:coreProperties>
</file>